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305" r:id="rId5"/>
    <p:sldId id="313" r:id="rId6"/>
    <p:sldId id="315" r:id="rId7"/>
    <p:sldId id="314" r:id="rId8"/>
    <p:sldId id="316" r:id="rId9"/>
    <p:sldId id="317" r:id="rId10"/>
    <p:sldId id="318" r:id="rId11"/>
    <p:sldId id="319" r:id="rId12"/>
    <p:sldId id="320" r:id="rId13"/>
    <p:sldId id="321" r:id="rId14"/>
    <p:sldId id="322" r:id="rId15"/>
    <p:sldId id="32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>
        <p:scale>
          <a:sx n="75" d="100"/>
          <a:sy n="75" d="100"/>
        </p:scale>
        <p:origin x="324" y="-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623412"/>
            <a:ext cx="4350618" cy="2287229"/>
          </a:xfrm>
        </p:spPr>
        <p:txBody>
          <a:bodyPr>
            <a:normAutofit/>
          </a:bodyPr>
          <a:lstStyle/>
          <a:p>
            <a:r>
              <a:rPr lang="en-US" sz="4400" dirty="0"/>
              <a:t>Title :</a:t>
            </a:r>
            <a:br>
              <a:rPr lang="en-US" sz="4400" dirty="0"/>
            </a:br>
            <a:r>
              <a:rPr lang="en-US" sz="4400" dirty="0"/>
              <a:t>SQL PPT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rgbClr val="FC05CB"/>
                </a:solidFill>
              </a:rPr>
              <a:t>Komal Jain</a:t>
            </a: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56FB85-A96F-59A2-9C51-809C7EECB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2467" y="3767667"/>
            <a:ext cx="6538529" cy="20521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B6D17E-043C-4B24-BF84-34D0858E3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962" y="3903868"/>
            <a:ext cx="2729771" cy="1568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6F46CECF-F18A-AEC9-4E4B-3B3EBC7C58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25045"/>
            <a:ext cx="11971867" cy="677108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 Mono"/>
              </a:rPr>
              <a:t>ORDER BY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clause in SQL is used to sort the result set of a query in ascending or descending order based on one or more columns. It is typically used in conjunction with the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 Mono"/>
              </a:rPr>
              <a:t>SELECT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statement.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22734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14B141-C80F-D420-F1D1-4E537B847089}"/>
              </a:ext>
            </a:extLst>
          </p:cNvPr>
          <p:cNvSpPr txBox="1"/>
          <p:nvPr/>
        </p:nvSpPr>
        <p:spPr>
          <a:xfrm>
            <a:off x="948267" y="1557867"/>
            <a:ext cx="1062566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/>
              <a:t>The End </a:t>
            </a:r>
          </a:p>
        </p:txBody>
      </p:sp>
    </p:spTree>
    <p:extLst>
      <p:ext uri="{BB962C8B-B14F-4D97-AF65-F5344CB8AC3E}">
        <p14:creationId xmlns:p14="http://schemas.microsoft.com/office/powerpoint/2010/main" val="156400841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17262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28BF08-4496-B3BB-AAA4-7EF506737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2568"/>
            <a:ext cx="12192000" cy="38597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9080A6-6D3F-2C2A-7788-AE1D087A63C6}"/>
              </a:ext>
            </a:extLst>
          </p:cNvPr>
          <p:cNvSpPr txBox="1"/>
          <p:nvPr/>
        </p:nvSpPr>
        <p:spPr>
          <a:xfrm>
            <a:off x="567891" y="375385"/>
            <a:ext cx="9057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effectLst/>
                <a:latin typeface="Söhne"/>
              </a:rPr>
              <a:t>SELECT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: This keyword is used to specify the columns that you want to retrieve from the database.</a:t>
            </a:r>
          </a:p>
          <a:p>
            <a:r>
              <a:rPr lang="en-US" b="1" i="0" dirty="0">
                <a:effectLst/>
                <a:latin typeface="Söhne"/>
              </a:rPr>
              <a:t>column1, column2, ...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: These are the names of the columns you want to retrieve. You can use an asterisk (*) to select all columns.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43851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900B05-D896-B736-BAA0-62015D11B964}"/>
              </a:ext>
            </a:extLst>
          </p:cNvPr>
          <p:cNvSpPr txBox="1"/>
          <p:nvPr/>
        </p:nvSpPr>
        <p:spPr>
          <a:xfrm>
            <a:off x="180473" y="220662"/>
            <a:ext cx="10647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effectLst/>
                <a:latin typeface="Söhne"/>
              </a:rPr>
              <a:t>WHERE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: This keyword is followed by a condition that specifies which rows to retrieve based on certain criteria.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5A6948-BB16-1F1D-97D3-30B774F5E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3790"/>
            <a:ext cx="12191999" cy="41353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8154119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59C171-9F00-1BAB-475B-A04E23F33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38" y="2133451"/>
            <a:ext cx="10414535" cy="46523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338CA613-0993-3C6A-8F68-C3DBF69D73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271" y="206828"/>
            <a:ext cx="12072730" cy="1077218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The ‘case when’ statement in SQL is a powerful tool that allows you to perform conditional logic within a query. It is often used to create new columns based on certain conditions or to perform conditional aggregation.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63407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6DD90D8-9F30-7FC7-E22E-3C9AACB8C5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08582" cy="1200329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 Mono"/>
              </a:rPr>
              <a:t>‘LIKE’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 operator in SQL is used in a </a:t>
            </a:r>
            <a:r>
              <a:rPr lang="en-US" altLang="en-US" sz="2000" b="1" dirty="0">
                <a:solidFill>
                  <a:srgbClr val="ECECF1"/>
                </a:solidFill>
                <a:latin typeface="Söhne Mono"/>
              </a:rPr>
              <a:t>‘WHERE’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 clause to search for a specified pattern in a column. It is often used with wildcard characters to perform flexible string matching. Here's a basic syntax for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 Mono"/>
              </a:rPr>
              <a:t>‘LIKE’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 operator: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A6B767-C255-EA36-325E-F89C4608F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54" y="1738081"/>
            <a:ext cx="11887200" cy="39023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3818928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0EE5CD-1E30-EE7B-5E70-975C0DAA83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065000" cy="2215991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The </a:t>
            </a:r>
            <a:r>
              <a:rPr lang="en-US" altLang="en-US" sz="2000" b="1" dirty="0">
                <a:latin typeface="Söhne Mono"/>
              </a:rPr>
              <a:t>LIMIT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clause in SQL is used to restrict the number of rows returned by a query. It is commonly used in conjunction with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statement to limit the result set to a specified number of rows. Here's a basic syntax for the </a:t>
            </a:r>
            <a:r>
              <a:rPr lang="en-US" altLang="en-US" sz="2000" b="1" dirty="0">
                <a:latin typeface="Söhne Mono"/>
              </a:rPr>
              <a:t>LIMIT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clause: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rgbClr val="D1D5DB"/>
              </a:solidFill>
              <a:effectLst/>
              <a:latin typeface="Söhne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D1D5DB"/>
                </a:solidFill>
                <a:effectLst/>
                <a:latin typeface="Söhne"/>
              </a:rPr>
            </a:b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469E77-9346-5F03-5023-5C0232973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9226"/>
            <a:ext cx="12192000" cy="42732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8151966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E93DA6-1EBB-953C-7E79-5CAE8A3C5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92737"/>
            <a:ext cx="5130265" cy="11430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473E3C-638A-7661-1F21-7C8185DAD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893" y="3449752"/>
            <a:ext cx="6879214" cy="32831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6612D973-326C-2C89-3D17-6A9049FF9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916076" cy="3339891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ISNULL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and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IFNULL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are similar functions in SQL, but they are associated with different database systems.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050" dirty="0"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      ISNULL: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öhne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ISNULL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is a function primarily used in Microsoft SQL Server.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It is used to replace NULL values with a specified replacement value.</a:t>
            </a:r>
            <a:endParaRPr lang="en-US" altLang="en-US" dirty="0">
              <a:latin typeface="Söhne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IFNULL :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b="1" dirty="0">
                <a:latin typeface="Söhne"/>
              </a:rPr>
              <a:t>IFNULL </a:t>
            </a:r>
            <a:r>
              <a:rPr lang="en-US" altLang="en-US" sz="1600" b="1" dirty="0">
                <a:latin typeface="Söhne"/>
              </a:rPr>
              <a:t>is a function primarily used in MySQL and SQLite.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It serves a similar purpose to ISNULL by replacing NULL values with a specified replacement value.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974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292D29-A8E9-4A37-75CD-9E81ADE864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85148"/>
            <a:ext cx="12090400" cy="646331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 Mono"/>
              </a:rPr>
              <a:t>COALESCE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function in SQL is used to return the first non-null expression among its arguments. It is a standard SQL function and is supported by many relational database management systems (RDBMS).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33EECA-5E28-C718-F672-C25DFCC73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0650"/>
            <a:ext cx="5327924" cy="13081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1DCCA9-BF31-C46E-16AC-01D3D09A7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591480"/>
            <a:ext cx="6705600" cy="37022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51894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ED5F8A-BEA0-289E-208A-924B785F6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1533" y="2822485"/>
            <a:ext cx="2485015" cy="34482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B81699-F36D-EA55-F1F7-BE62F5F28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457" y="4591785"/>
            <a:ext cx="4838949" cy="15304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CC515E1E-5607-2C37-8E9A-FFF5418719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600" y="310805"/>
            <a:ext cx="11950700" cy="1384995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 Mono"/>
              </a:rPr>
              <a:t>ORDER BY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clause in SQL is used to sort the result set of a query in ascending or descending order based on one or more columns. It is typically used in conjunction with 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 Mono"/>
              </a:rPr>
              <a:t>SELECT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ECECF1"/>
                </a:solidFill>
                <a:effectLst/>
                <a:latin typeface="Söhne"/>
              </a:rPr>
              <a:t>statement.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307702"/>
      </p:ext>
    </p:extLst>
  </p:cSld>
  <p:clrMapOvr>
    <a:masterClrMapping/>
  </p:clrMapOvr>
  <p:transition spd="med">
    <p:pull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{5932D884-10B3-4170-BB34-F1E12341DA29}tf00934815_win32</Template>
  <TotalTime>278</TotalTime>
  <Words>406</Words>
  <Application>Microsoft Office PowerPoint</Application>
  <PresentationFormat>Widescreen</PresentationFormat>
  <Paragraphs>22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Goudy Old Style</vt:lpstr>
      <vt:lpstr>Söhne</vt:lpstr>
      <vt:lpstr>Söhne Mono</vt:lpstr>
      <vt:lpstr>Wingdings 2</vt:lpstr>
      <vt:lpstr>SlateVTI</vt:lpstr>
      <vt:lpstr>Title : SQL PPT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: SQL PPT </dc:title>
  <dc:creator>komal jain</dc:creator>
  <cp:lastModifiedBy>komal jain</cp:lastModifiedBy>
  <cp:revision>2</cp:revision>
  <dcterms:created xsi:type="dcterms:W3CDTF">2023-11-25T12:23:18Z</dcterms:created>
  <dcterms:modified xsi:type="dcterms:W3CDTF">2023-11-25T18:41:57Z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